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![bg left](https://source.unsplash.com/ypJ3VfxvF5M)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2022-06-14T13:49:16Z</dcterms:created>
  <dcterms:modified xsi:type="dcterms:W3CDTF">2022-06-14T13:49:16Z</dcterms:modified>
</cp:coreProperties>
</file>